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59" r:id="rId8"/>
    <p:sldId id="260" r:id="rId9"/>
    <p:sldId id="278" r:id="rId10"/>
    <p:sldId id="263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11" autoAdjust="0"/>
    <p:restoredTop sz="95439" autoAdjust="0"/>
  </p:normalViewPr>
  <p:slideViewPr>
    <p:cSldViewPr snapToGrid="0">
      <p:cViewPr varScale="1">
        <p:scale>
          <a:sx n="115" d="100"/>
          <a:sy n="115" d="100"/>
        </p:scale>
        <p:origin x="232" y="92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5/14/24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5/14/24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BF6040-AA2F-0043-8214-DB020A41B7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13" b="22826"/>
          <a:stretch/>
        </p:blipFill>
        <p:spPr>
          <a:xfrm>
            <a:off x="1191609" y="457771"/>
            <a:ext cx="5517594" cy="4613938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dirty="0"/>
              <a:t>LIT-Book</a:t>
            </a:r>
            <a:endParaRPr lang="en-US" b="1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55075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Mukibi Deus Regno:2022-B072-20405</a:t>
            </a:r>
          </a:p>
          <a:p>
            <a:r>
              <a:rPr lang="en-US" dirty="0"/>
              <a:t>Nsubuga Charles Regno:2022-B072-20406​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dirty="0"/>
              <a:t>About Lit-Book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r>
              <a:rPr lang="en-US" dirty="0"/>
              <a:t>It’s an application that allows our users to read and store books that the have read before to the comfort and in their hand for a convenient pick me up and read to serve the argues of imagination and entertainment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Problem</a:t>
            </a:r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7" y="1921400"/>
            <a:ext cx="2289974" cy="365125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46476" y="1921400"/>
            <a:ext cx="2289974" cy="365125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7910" y="1921400"/>
            <a:ext cx="2289974" cy="365125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8" y="2245710"/>
            <a:ext cx="2289974" cy="1739538"/>
          </a:xfrm>
        </p:spPr>
        <p:txBody>
          <a:bodyPr/>
          <a:lstStyle/>
          <a:p>
            <a:r>
              <a:rPr lang="en-US" dirty="0"/>
              <a:t>New Customers  need organizational tools, but are using old or outdated products for reading and enjoying there quality time.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6476" y="2245710"/>
            <a:ext cx="2289974" cy="1739538"/>
          </a:xfrm>
        </p:spPr>
        <p:txBody>
          <a:bodyPr>
            <a:normAutofit/>
          </a:bodyPr>
          <a:lstStyle/>
          <a:p>
            <a:r>
              <a:rPr lang="en-US" dirty="0"/>
              <a:t>10% increase of customer satisfaction and  increase numbers of books read by our clients.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7910" y="2245710"/>
            <a:ext cx="228997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Customers want something that’s easy to adopt and simple to use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5518" y="4118846"/>
            <a:ext cx="2289972" cy="365125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5519" y="4451209"/>
            <a:ext cx="2289972" cy="1457161"/>
          </a:xfrm>
        </p:spPr>
        <p:txBody>
          <a:bodyPr/>
          <a:lstStyle/>
          <a:p>
            <a:r>
              <a:rPr lang="en-US" dirty="0"/>
              <a:t>Loss of sales by not offering easier book management tools that push teams to the finish line for new users.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/>
          <a:lstStyle/>
          <a:p>
            <a:r>
              <a:rPr lang="en-US" noProof="0" dirty="0"/>
              <a:t>Solution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517776"/>
          </a:xfrm>
        </p:spPr>
        <p:txBody>
          <a:bodyPr>
            <a:normAutofit/>
          </a:bodyPr>
          <a:lstStyle/>
          <a:p>
            <a:r>
              <a:rPr lang="en-US" dirty="0"/>
              <a:t>Our product makes managing tasks easier, and no other product on the market offers the same benefits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2859090" cy="1475319"/>
          </a:xfrm>
        </p:spPr>
        <p:txBody>
          <a:bodyPr/>
          <a:lstStyle/>
          <a:p>
            <a:r>
              <a:rPr lang="en-US" dirty="0"/>
              <a:t>Gen Z (18-30 years old)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3532639"/>
            <a:ext cx="2859089" cy="365125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06711" y="3532639"/>
            <a:ext cx="2859090" cy="365125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2859089" cy="1526930"/>
          </a:xfrm>
        </p:spPr>
        <p:txBody>
          <a:bodyPr/>
          <a:lstStyle/>
          <a:p>
            <a:r>
              <a:rPr lang="en-US" dirty="0"/>
              <a:t>Reduce costs for client by helping new users  stay on target within deadlines of there choice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6711" y="3837269"/>
            <a:ext cx="2859090" cy="1533310"/>
          </a:xfrm>
        </p:spPr>
        <p:txBody>
          <a:bodyPr>
            <a:normAutofit/>
          </a:bodyPr>
          <a:lstStyle/>
          <a:p>
            <a:r>
              <a:rPr lang="en-US" dirty="0"/>
              <a:t>A simple product that gives Readers the information they need in order to  complete there reading on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Overview</a:t>
            </a:r>
          </a:p>
        </p:txBody>
      </p:sp>
      <p:pic>
        <p:nvPicPr>
          <p:cNvPr id="74" name="Picture Placeholder 73" descr="Box outline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0614" y="2847098"/>
            <a:ext cx="603504" cy="603504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3639417"/>
            <a:ext cx="2383764" cy="365125"/>
          </a:xfrm>
        </p:spPr>
        <p:txBody>
          <a:bodyPr>
            <a:normAutofit/>
          </a:bodyPr>
          <a:lstStyle/>
          <a:p>
            <a:r>
              <a:rPr lang="en-US" dirty="0"/>
              <a:t>Unique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484" y="3965866"/>
            <a:ext cx="2383764" cy="1126085"/>
          </a:xfrm>
        </p:spPr>
        <p:txBody>
          <a:bodyPr/>
          <a:lstStyle/>
          <a:p>
            <a:r>
              <a:rPr lang="en-US" dirty="0"/>
              <a:t>Only product specifically dedicated to Customer satisfaction. ​</a:t>
            </a:r>
          </a:p>
        </p:txBody>
      </p:sp>
      <p:pic>
        <p:nvPicPr>
          <p:cNvPr id="75" name="Picture Placeholder 74" descr="Store outline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69110" y="2847098"/>
            <a:ext cx="603504" cy="603504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503" y="3639417"/>
            <a:ext cx="2502719" cy="365125"/>
          </a:xfrm>
        </p:spPr>
        <p:txBody>
          <a:bodyPr>
            <a:normAutofit/>
          </a:bodyPr>
          <a:lstStyle/>
          <a:p>
            <a:r>
              <a:rPr lang="en-US" dirty="0"/>
              <a:t>First to market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8982" y="3969554"/>
            <a:ext cx="2383764" cy="1126085"/>
          </a:xfrm>
        </p:spPr>
        <p:txBody>
          <a:bodyPr>
            <a:normAutofit/>
          </a:bodyPr>
          <a:lstStyle/>
          <a:p>
            <a:r>
              <a:rPr lang="en-ZA" dirty="0"/>
              <a:t>First beautifully designed product that's both stylish and functional</a:t>
            </a:r>
            <a:endParaRPr lang="en-US" dirty="0"/>
          </a:p>
        </p:txBody>
      </p:sp>
      <p:pic>
        <p:nvPicPr>
          <p:cNvPr id="76" name="Picture Placeholder 75" descr="Clipboard Partially Crossed outline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227608" y="2847098"/>
            <a:ext cx="603504" cy="603504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7478" y="3639417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Tested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478" y="3953422"/>
            <a:ext cx="2383765" cy="1126085"/>
          </a:xfrm>
        </p:spPr>
        <p:txBody>
          <a:bodyPr>
            <a:normAutofit/>
          </a:bodyPr>
          <a:lstStyle/>
          <a:p>
            <a:r>
              <a:rPr lang="en-US" dirty="0"/>
              <a:t>Conducted testing with start ups in the area</a:t>
            </a:r>
          </a:p>
        </p:txBody>
      </p:sp>
      <p:pic>
        <p:nvPicPr>
          <p:cNvPr id="77" name="Picture Placeholder 76" descr="Questions outline">
            <a:extLst>
              <a:ext uri="{FF2B5EF4-FFF2-40B4-BE49-F238E27FC236}">
                <a16:creationId xmlns:a16="http://schemas.microsoft.com/office/drawing/2014/main" id="{D1E6E4D0-906D-4B29-A5A3-EDBA9E13B7A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78575" y="2847098"/>
            <a:ext cx="603504" cy="603504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88445" y="3639417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Authentic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8445" y="3953422"/>
            <a:ext cx="2383765" cy="1126085"/>
          </a:xfrm>
        </p:spPr>
        <p:txBody>
          <a:bodyPr/>
          <a:lstStyle/>
          <a:p>
            <a:r>
              <a:rPr lang="en-ZA" dirty="0"/>
              <a:t>Designed with the help and input of software experts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woman with VR goggles on her face&#10;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570" y="729926"/>
            <a:ext cx="6456836" cy="5388772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405" y="3201410"/>
            <a:ext cx="4614604" cy="1291638"/>
          </a:xfrm>
        </p:spPr>
        <p:txBody>
          <a:bodyPr/>
          <a:lstStyle/>
          <a:p>
            <a:r>
              <a:rPr lang="en-ZA" dirty="0"/>
              <a:t>Simple and efficient to use</a:t>
            </a:r>
            <a:r>
              <a:rPr lang="en-US" dirty="0"/>
              <a:t>​</a:t>
            </a:r>
          </a:p>
          <a:p>
            <a:r>
              <a:rPr lang="en-ZA" dirty="0"/>
              <a:t>Quick customer service assistance</a:t>
            </a:r>
            <a:r>
              <a:rPr lang="en-US" dirty="0"/>
              <a:t>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CA845-7827-4721-AEC5-78977CC3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559" y="653286"/>
            <a:ext cx="7286605" cy="634323"/>
          </a:xfrm>
        </p:spPr>
        <p:txBody>
          <a:bodyPr/>
          <a:lstStyle/>
          <a:p>
            <a:r>
              <a:rPr lang="en-US" dirty="0"/>
              <a:t>Designs for the project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658F53E-2501-8C46-9D80-4A652380F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1" y="2214756"/>
            <a:ext cx="2486250" cy="432415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56D1BBE-A6DD-0D4D-B033-0353D2B0189D}"/>
              </a:ext>
            </a:extLst>
          </p:cNvPr>
          <p:cNvSpPr txBox="1"/>
          <p:nvPr/>
        </p:nvSpPr>
        <p:spPr>
          <a:xfrm>
            <a:off x="732687" y="1845424"/>
            <a:ext cx="176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Started page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E79E3DD-ABD5-AB46-9781-7B9899083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665" y="2214754"/>
            <a:ext cx="2113099" cy="432415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2427F7D-3371-8943-B001-02A3EB67E140}"/>
              </a:ext>
            </a:extLst>
          </p:cNvPr>
          <p:cNvSpPr txBox="1"/>
          <p:nvPr/>
        </p:nvSpPr>
        <p:spPr>
          <a:xfrm>
            <a:off x="3031215" y="1815990"/>
            <a:ext cx="2104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account page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771A0B7-860F-B84C-AF01-A38DA1D99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253" y="2168698"/>
            <a:ext cx="2104295" cy="43862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C34969E-A0BE-B74A-A395-90B0CC83F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430" y="2214754"/>
            <a:ext cx="2196549" cy="43401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AA93AD-7CE2-1549-BAA3-73BDE4571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452" y="2195619"/>
            <a:ext cx="2010969" cy="435930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338A92F-88AF-2B4E-A958-4C512AECF0D9}"/>
              </a:ext>
            </a:extLst>
          </p:cNvPr>
          <p:cNvSpPr txBox="1"/>
          <p:nvPr/>
        </p:nvSpPr>
        <p:spPr>
          <a:xfrm>
            <a:off x="5140558" y="1799366"/>
            <a:ext cx="119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Login page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E59A26-BFC1-4E4F-B344-45762FBB6837}"/>
              </a:ext>
            </a:extLst>
          </p:cNvPr>
          <p:cNvSpPr txBox="1"/>
          <p:nvPr/>
        </p:nvSpPr>
        <p:spPr>
          <a:xfrm>
            <a:off x="7448127" y="1799366"/>
            <a:ext cx="125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 page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7B918E-059C-BB42-8040-2D50437117D9}"/>
              </a:ext>
            </a:extLst>
          </p:cNvPr>
          <p:cNvSpPr txBox="1"/>
          <p:nvPr/>
        </p:nvSpPr>
        <p:spPr>
          <a:xfrm>
            <a:off x="9693000" y="1761829"/>
            <a:ext cx="2135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Romance genre view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/>
              <a:t>Mukibi Deus</a:t>
            </a:r>
          </a:p>
          <a:p>
            <a:endParaRPr lang="en-US" dirty="0"/>
          </a:p>
          <a:p>
            <a:r>
              <a:rPr lang="en-US" dirty="0"/>
              <a:t>Nsubuga Charles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66D2D45-3944-4D77-9142-02FD272EF3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08EBEC-4760-45C2-B3A3-10A1EA3389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58F013-9E4A-4975-A97B-33FEBC5FEE8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217</Words>
  <Application>Microsoft Macintosh PowerPoint</Application>
  <PresentationFormat>Widescreen</PresentationFormat>
  <Paragraphs>59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LIT-Book</vt:lpstr>
      <vt:lpstr>About Lit-Book</vt:lpstr>
      <vt:lpstr>Problem</vt:lpstr>
      <vt:lpstr>Solution</vt:lpstr>
      <vt:lpstr>Product Overview</vt:lpstr>
      <vt:lpstr>Product benefits</vt:lpstr>
      <vt:lpstr>Designs for the project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2021-08-17T04:23:05Z</dcterms:created>
  <dcterms:modified xsi:type="dcterms:W3CDTF">2024-05-14T06:57:41Z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